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4630400" cy="8229600"/>
  <p:notesSz cx="8229600" cy="14630400"/>
  <p:embeddedFontLst>
    <p:embeddedFont>
      <p:font typeface="Montserrat" panose="00000500000000000000" pitchFamily="2" charset="0"/>
      <p:regular r:id="rId10"/>
      <p:bold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7B957-2D91-47FB-904B-60959723F9AC}" v="85" dt="2025-06-16T15:54:53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36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Taurino" userId="0b1c2d30-18d6-429f-ad26-febf85c31028" providerId="ADAL" clId="{9957B957-2D91-47FB-904B-60959723F9AC}"/>
    <pc:docChg chg="undo custSel delSld modSld">
      <pc:chgData name="Fabio Taurino" userId="0b1c2d30-18d6-429f-ad26-febf85c31028" providerId="ADAL" clId="{9957B957-2D91-47FB-904B-60959723F9AC}" dt="2025-06-16T15:57:05.546" v="351" actId="208"/>
      <pc:docMkLst>
        <pc:docMk/>
      </pc:docMkLst>
      <pc:sldChg chg="addSp delSp modSp mod">
        <pc:chgData name="Fabio Taurino" userId="0b1c2d30-18d6-429f-ad26-febf85c31028" providerId="ADAL" clId="{9957B957-2D91-47FB-904B-60959723F9AC}" dt="2025-06-16T15:57:05.546" v="351" actId="208"/>
        <pc:sldMkLst>
          <pc:docMk/>
          <pc:sldMk cId="0" sldId="256"/>
        </pc:sldMkLst>
        <pc:spChg chg="mod">
          <ac:chgData name="Fabio Taurino" userId="0b1c2d30-18d6-429f-ad26-febf85c31028" providerId="ADAL" clId="{9957B957-2D91-47FB-904B-60959723F9AC}" dt="2025-06-16T15:18:48.864" v="158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06:13.853" v="95" actId="14100"/>
          <ac:spMkLst>
            <pc:docMk/>
            <pc:sldMk cId="0" sldId="256"/>
            <ac:spMk id="4" creationId="{00000000-0000-0000-0000-000000000000}"/>
          </ac:spMkLst>
        </pc:spChg>
        <pc:spChg chg="del">
          <ac:chgData name="Fabio Taurino" userId="0b1c2d30-18d6-429f-ad26-febf85c31028" providerId="ADAL" clId="{9957B957-2D91-47FB-904B-60959723F9AC}" dt="2025-06-16T14:59:58.729" v="40" actId="478"/>
          <ac:spMkLst>
            <pc:docMk/>
            <pc:sldMk cId="0" sldId="256"/>
            <ac:spMk id="7" creationId="{00000000-0000-0000-0000-000000000000}"/>
          </ac:spMkLst>
        </pc:spChg>
        <pc:grpChg chg="add del mod">
          <ac:chgData name="Fabio Taurino" userId="0b1c2d30-18d6-429f-ad26-febf85c31028" providerId="ADAL" clId="{9957B957-2D91-47FB-904B-60959723F9AC}" dt="2025-06-16T14:59:38.261" v="37" actId="478"/>
          <ac:grpSpMkLst>
            <pc:docMk/>
            <pc:sldMk cId="0" sldId="256"/>
            <ac:grpSpMk id="12" creationId="{B1307627-4D62-4017-E3C0-3420C41F6610}"/>
          </ac:grpSpMkLst>
        </pc:grpChg>
        <pc:grpChg chg="add del mod">
          <ac:chgData name="Fabio Taurino" userId="0b1c2d30-18d6-429f-ad26-febf85c31028" providerId="ADAL" clId="{9957B957-2D91-47FB-904B-60959723F9AC}" dt="2025-06-16T15:05:40.756" v="89" actId="478"/>
          <ac:grpSpMkLst>
            <pc:docMk/>
            <pc:sldMk cId="0" sldId="256"/>
            <ac:grpSpMk id="20" creationId="{C9E0C33D-58A5-9290-BCFD-EB4AE8063569}"/>
          </ac:grpSpMkLst>
        </pc:grpChg>
        <pc:picChg chg="del mod">
          <ac:chgData name="Fabio Taurino" userId="0b1c2d30-18d6-429f-ad26-febf85c31028" providerId="ADAL" clId="{9957B957-2D91-47FB-904B-60959723F9AC}" dt="2025-06-16T15:01:27.636" v="59" actId="478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Fabio Taurino" userId="0b1c2d30-18d6-429f-ad26-febf85c31028" providerId="ADAL" clId="{9957B957-2D91-47FB-904B-60959723F9AC}" dt="2025-06-16T15:00:00.133" v="41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Fabio Taurino" userId="0b1c2d30-18d6-429f-ad26-febf85c31028" providerId="ADAL" clId="{9957B957-2D91-47FB-904B-60959723F9AC}" dt="2025-06-16T14:59:18.607" v="33" actId="164"/>
          <ac:picMkLst>
            <pc:docMk/>
            <pc:sldMk cId="0" sldId="256"/>
            <ac:picMk id="9" creationId="{D03CE612-F336-4DFC-CA9C-F249CFBBF90F}"/>
          </ac:picMkLst>
        </pc:picChg>
        <pc:picChg chg="add mod modCrop">
          <ac:chgData name="Fabio Taurino" userId="0b1c2d30-18d6-429f-ad26-febf85c31028" providerId="ADAL" clId="{9957B957-2D91-47FB-904B-60959723F9AC}" dt="2025-06-16T14:59:18.607" v="33" actId="164"/>
          <ac:picMkLst>
            <pc:docMk/>
            <pc:sldMk cId="0" sldId="256"/>
            <ac:picMk id="10" creationId="{5120505E-04F5-A366-E282-ECF6418DF44C}"/>
          </ac:picMkLst>
        </pc:picChg>
        <pc:picChg chg="add mod modCrop">
          <ac:chgData name="Fabio Taurino" userId="0b1c2d30-18d6-429f-ad26-febf85c31028" providerId="ADAL" clId="{9957B957-2D91-47FB-904B-60959723F9AC}" dt="2025-06-16T14:59:18.607" v="33" actId="164"/>
          <ac:picMkLst>
            <pc:docMk/>
            <pc:sldMk cId="0" sldId="256"/>
            <ac:picMk id="11" creationId="{60EAEF3D-84BD-9895-AD01-E6E785E02C3B}"/>
          </ac:picMkLst>
        </pc:picChg>
        <pc:picChg chg="add mod">
          <ac:chgData name="Fabio Taurino" userId="0b1c2d30-18d6-429f-ad26-febf85c31028" providerId="ADAL" clId="{9957B957-2D91-47FB-904B-60959723F9AC}" dt="2025-06-16T15:57:05.546" v="351" actId="208"/>
          <ac:picMkLst>
            <pc:docMk/>
            <pc:sldMk cId="0" sldId="256"/>
            <ac:picMk id="13" creationId="{0BB4B378-52FB-90EF-8420-7037B025D666}"/>
          </ac:picMkLst>
        </pc:picChg>
        <pc:picChg chg="add mod">
          <ac:chgData name="Fabio Taurino" userId="0b1c2d30-18d6-429f-ad26-febf85c31028" providerId="ADAL" clId="{9957B957-2D91-47FB-904B-60959723F9AC}" dt="2025-06-16T15:00:28.043" v="49" actId="1076"/>
          <ac:picMkLst>
            <pc:docMk/>
            <pc:sldMk cId="0" sldId="256"/>
            <ac:picMk id="15" creationId="{9BEC49E7-CD40-DE68-7032-1784055F0172}"/>
          </ac:picMkLst>
        </pc:picChg>
        <pc:picChg chg="add mod">
          <ac:chgData name="Fabio Taurino" userId="0b1c2d30-18d6-429f-ad26-febf85c31028" providerId="ADAL" clId="{9957B957-2D91-47FB-904B-60959723F9AC}" dt="2025-06-16T15:05:28.683" v="86" actId="164"/>
          <ac:picMkLst>
            <pc:docMk/>
            <pc:sldMk cId="0" sldId="256"/>
            <ac:picMk id="17" creationId="{240FEF39-37B2-6C63-4D4B-DCCCC9EFFAB4}"/>
          </ac:picMkLst>
        </pc:picChg>
        <pc:picChg chg="add mod modCrop">
          <ac:chgData name="Fabio Taurino" userId="0b1c2d30-18d6-429f-ad26-febf85c31028" providerId="ADAL" clId="{9957B957-2D91-47FB-904B-60959723F9AC}" dt="2025-06-16T15:05:28.683" v="86" actId="164"/>
          <ac:picMkLst>
            <pc:docMk/>
            <pc:sldMk cId="0" sldId="256"/>
            <ac:picMk id="18" creationId="{15AF69AF-5E0F-632D-03BD-5A7DEF28B306}"/>
          </ac:picMkLst>
        </pc:picChg>
        <pc:picChg chg="add mod modCrop">
          <ac:chgData name="Fabio Taurino" userId="0b1c2d30-18d6-429f-ad26-febf85c31028" providerId="ADAL" clId="{9957B957-2D91-47FB-904B-60959723F9AC}" dt="2025-06-16T15:05:28.683" v="86" actId="164"/>
          <ac:picMkLst>
            <pc:docMk/>
            <pc:sldMk cId="0" sldId="256"/>
            <ac:picMk id="19" creationId="{D2E4F3E0-9452-AA96-774C-2200C9B9A1B1}"/>
          </ac:picMkLst>
        </pc:picChg>
        <pc:picChg chg="add mod">
          <ac:chgData name="Fabio Taurino" userId="0b1c2d30-18d6-429f-ad26-febf85c31028" providerId="ADAL" clId="{9957B957-2D91-47FB-904B-60959723F9AC}" dt="2025-06-16T15:57:02.767" v="350" actId="208"/>
          <ac:picMkLst>
            <pc:docMk/>
            <pc:sldMk cId="0" sldId="256"/>
            <ac:picMk id="21" creationId="{EA514142-25C8-EF86-4F03-1AB23E4648A8}"/>
          </ac:picMkLst>
        </pc:picChg>
      </pc:sldChg>
      <pc:sldChg chg="addSp delSp modSp mod">
        <pc:chgData name="Fabio Taurino" userId="0b1c2d30-18d6-429f-ad26-febf85c31028" providerId="ADAL" clId="{9957B957-2D91-47FB-904B-60959723F9AC}" dt="2025-06-16T15:55:42.834" v="338" actId="14861"/>
        <pc:sldMkLst>
          <pc:docMk/>
          <pc:sldMk cId="0" sldId="257"/>
        </pc:sldMkLst>
        <pc:spChg chg="mod">
          <ac:chgData name="Fabio Taurino" userId="0b1c2d30-18d6-429f-ad26-febf85c31028" providerId="ADAL" clId="{9957B957-2D91-47FB-904B-60959723F9AC}" dt="2025-06-16T15:54:53.683" v="334" actId="14861"/>
          <ac:spMkLst>
            <pc:docMk/>
            <pc:sldMk cId="0" sldId="257"/>
            <ac:spMk id="3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30.413" v="232" actId="164"/>
          <ac:spMkLst>
            <pc:docMk/>
            <pc:sldMk cId="0" sldId="257"/>
            <ac:spMk id="4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30.413" v="232" actId="164"/>
          <ac:spMkLst>
            <pc:docMk/>
            <pc:sldMk cId="0" sldId="257"/>
            <ac:spMk id="6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30.413" v="232" actId="164"/>
          <ac:spMkLst>
            <pc:docMk/>
            <pc:sldMk cId="0" sldId="257"/>
            <ac:spMk id="7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40.763" v="233" actId="164"/>
          <ac:spMkLst>
            <pc:docMk/>
            <pc:sldMk cId="0" sldId="257"/>
            <ac:spMk id="8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40.763" v="233" actId="164"/>
          <ac:spMkLst>
            <pc:docMk/>
            <pc:sldMk cId="0" sldId="257"/>
            <ac:spMk id="10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40.763" v="233" actId="164"/>
          <ac:spMkLst>
            <pc:docMk/>
            <pc:sldMk cId="0" sldId="257"/>
            <ac:spMk id="11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47.566" v="234" actId="164"/>
          <ac:spMkLst>
            <pc:docMk/>
            <pc:sldMk cId="0" sldId="257"/>
            <ac:spMk id="12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47.566" v="234" actId="164"/>
          <ac:spMkLst>
            <pc:docMk/>
            <pc:sldMk cId="0" sldId="257"/>
            <ac:spMk id="14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47.566" v="234" actId="164"/>
          <ac:spMkLst>
            <pc:docMk/>
            <pc:sldMk cId="0" sldId="257"/>
            <ac:spMk id="15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53.816" v="235" actId="164"/>
          <ac:spMkLst>
            <pc:docMk/>
            <pc:sldMk cId="0" sldId="257"/>
            <ac:spMk id="16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53.816" v="235" actId="164"/>
          <ac:spMkLst>
            <pc:docMk/>
            <pc:sldMk cId="0" sldId="257"/>
            <ac:spMk id="18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9:53.816" v="235" actId="164"/>
          <ac:spMkLst>
            <pc:docMk/>
            <pc:sldMk cId="0" sldId="257"/>
            <ac:spMk id="19" creationId="{00000000-0000-0000-0000-000000000000}"/>
          </ac:spMkLst>
        </pc:spChg>
        <pc:spChg chg="add mod">
          <ac:chgData name="Fabio Taurino" userId="0b1c2d30-18d6-429f-ad26-febf85c31028" providerId="ADAL" clId="{9957B957-2D91-47FB-904B-60959723F9AC}" dt="2025-06-16T15:53:45.657" v="330" actId="207"/>
          <ac:spMkLst>
            <pc:docMk/>
            <pc:sldMk cId="0" sldId="257"/>
            <ac:spMk id="30" creationId="{6163C14B-77C5-53BC-FB13-76B32E54DD08}"/>
          </ac:spMkLst>
        </pc:spChg>
        <pc:grpChg chg="add del mod">
          <ac:chgData name="Fabio Taurino" userId="0b1c2d30-18d6-429f-ad26-febf85c31028" providerId="ADAL" clId="{9957B957-2D91-47FB-904B-60959723F9AC}" dt="2025-06-16T15:48:34.858" v="226" actId="478"/>
          <ac:grpSpMkLst>
            <pc:docMk/>
            <pc:sldMk cId="0" sldId="257"/>
            <ac:grpSpMk id="24" creationId="{57C8C9F8-D13E-52FE-FD3D-75AF963BB826}"/>
          </ac:grpSpMkLst>
        </pc:grpChg>
        <pc:grpChg chg="add mod">
          <ac:chgData name="Fabio Taurino" userId="0b1c2d30-18d6-429f-ad26-febf85c31028" providerId="ADAL" clId="{9957B957-2D91-47FB-904B-60959723F9AC}" dt="2025-06-16T15:54:53.683" v="334" actId="14861"/>
          <ac:grpSpMkLst>
            <pc:docMk/>
            <pc:sldMk cId="0" sldId="257"/>
            <ac:grpSpMk id="26" creationId="{EA707F72-9632-3066-3F72-C825215488D5}"/>
          </ac:grpSpMkLst>
        </pc:grpChg>
        <pc:grpChg chg="add mod">
          <ac:chgData name="Fabio Taurino" userId="0b1c2d30-18d6-429f-ad26-febf85c31028" providerId="ADAL" clId="{9957B957-2D91-47FB-904B-60959723F9AC}" dt="2025-06-16T15:54:53.683" v="334" actId="14861"/>
          <ac:grpSpMkLst>
            <pc:docMk/>
            <pc:sldMk cId="0" sldId="257"/>
            <ac:grpSpMk id="27" creationId="{B4E12A2F-327F-8B2F-B16D-D74A6A8CA2EF}"/>
          </ac:grpSpMkLst>
        </pc:grpChg>
        <pc:grpChg chg="add mod">
          <ac:chgData name="Fabio Taurino" userId="0b1c2d30-18d6-429f-ad26-febf85c31028" providerId="ADAL" clId="{9957B957-2D91-47FB-904B-60959723F9AC}" dt="2025-06-16T15:54:53.683" v="334" actId="14861"/>
          <ac:grpSpMkLst>
            <pc:docMk/>
            <pc:sldMk cId="0" sldId="257"/>
            <ac:grpSpMk id="28" creationId="{5EEE463A-6F21-75BE-053B-8FBDF4E012CA}"/>
          </ac:grpSpMkLst>
        </pc:grpChg>
        <pc:grpChg chg="add mod">
          <ac:chgData name="Fabio Taurino" userId="0b1c2d30-18d6-429f-ad26-febf85c31028" providerId="ADAL" clId="{9957B957-2D91-47FB-904B-60959723F9AC}" dt="2025-06-16T15:54:04.749" v="331" actId="14861"/>
          <ac:grpSpMkLst>
            <pc:docMk/>
            <pc:sldMk cId="0" sldId="257"/>
            <ac:grpSpMk id="29" creationId="{497E0D94-B875-A34F-D9FF-EBD6C8706A70}"/>
          </ac:grpSpMkLst>
        </pc:grpChg>
        <pc:grpChg chg="add mod ord">
          <ac:chgData name="Fabio Taurino" userId="0b1c2d30-18d6-429f-ad26-febf85c31028" providerId="ADAL" clId="{9957B957-2D91-47FB-904B-60959723F9AC}" dt="2025-06-16T15:53:26.738" v="311" actId="1076"/>
          <ac:grpSpMkLst>
            <pc:docMk/>
            <pc:sldMk cId="0" sldId="257"/>
            <ac:grpSpMk id="31" creationId="{468B36A9-1BCB-A67E-98B7-069E776CE09B}"/>
          </ac:grpSpMkLst>
        </pc:grpChg>
        <pc:picChg chg="del mod ord">
          <ac:chgData name="Fabio Taurino" userId="0b1c2d30-18d6-429f-ad26-febf85c31028" providerId="ADAL" clId="{9957B957-2D91-47FB-904B-60959723F9AC}" dt="2025-06-16T15:48:45.210" v="227" actId="478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Fabio Taurino" userId="0b1c2d30-18d6-429f-ad26-febf85c31028" providerId="ADAL" clId="{9957B957-2D91-47FB-904B-60959723F9AC}" dt="2025-06-16T15:55:42.834" v="338" actId="14861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Fabio Taurino" userId="0b1c2d30-18d6-429f-ad26-febf85c31028" providerId="ADAL" clId="{9957B957-2D91-47FB-904B-60959723F9AC}" dt="2025-06-16T15:49:40.763" v="233" actId="164"/>
          <ac:picMkLst>
            <pc:docMk/>
            <pc:sldMk cId="0" sldId="257"/>
            <ac:picMk id="9" creationId="{00000000-0000-0000-0000-000000000000}"/>
          </ac:picMkLst>
        </pc:picChg>
        <pc:picChg chg="mod">
          <ac:chgData name="Fabio Taurino" userId="0b1c2d30-18d6-429f-ad26-febf85c31028" providerId="ADAL" clId="{9957B957-2D91-47FB-904B-60959723F9AC}" dt="2025-06-16T15:49:47.566" v="234" actId="164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Fabio Taurino" userId="0b1c2d30-18d6-429f-ad26-febf85c31028" providerId="ADAL" clId="{9957B957-2D91-47FB-904B-60959723F9AC}" dt="2025-06-16T15:49:53.816" v="235" actId="164"/>
          <ac:picMkLst>
            <pc:docMk/>
            <pc:sldMk cId="0" sldId="257"/>
            <ac:picMk id="17" creationId="{00000000-0000-0000-0000-000000000000}"/>
          </ac:picMkLst>
        </pc:picChg>
        <pc:picChg chg="add mod">
          <ac:chgData name="Fabio Taurino" userId="0b1c2d30-18d6-429f-ad26-febf85c31028" providerId="ADAL" clId="{9957B957-2D91-47FB-904B-60959723F9AC}" dt="2025-06-16T15:00:34.394" v="51"/>
          <ac:picMkLst>
            <pc:docMk/>
            <pc:sldMk cId="0" sldId="257"/>
            <ac:picMk id="20" creationId="{8DC8D3CE-5B8D-C108-B22E-3E4A5B8BE7EF}"/>
          </ac:picMkLst>
        </pc:picChg>
        <pc:picChg chg="add mod">
          <ac:chgData name="Fabio Taurino" userId="0b1c2d30-18d6-429f-ad26-febf85c31028" providerId="ADAL" clId="{9957B957-2D91-47FB-904B-60959723F9AC}" dt="2025-06-16T15:48:26.633" v="223" actId="164"/>
          <ac:picMkLst>
            <pc:docMk/>
            <pc:sldMk cId="0" sldId="257"/>
            <ac:picMk id="22" creationId="{445ED5C5-A1A5-2068-A365-2F42F3EE97B1}"/>
          </ac:picMkLst>
        </pc:picChg>
        <pc:picChg chg="add mod modCrop">
          <ac:chgData name="Fabio Taurino" userId="0b1c2d30-18d6-429f-ad26-febf85c31028" providerId="ADAL" clId="{9957B957-2D91-47FB-904B-60959723F9AC}" dt="2025-06-16T15:48:26.633" v="223" actId="164"/>
          <ac:picMkLst>
            <pc:docMk/>
            <pc:sldMk cId="0" sldId="257"/>
            <ac:picMk id="23" creationId="{A03A544E-EBC3-355D-9B97-638D10B7831B}"/>
          </ac:picMkLst>
        </pc:picChg>
        <pc:picChg chg="add mod modCrop">
          <ac:chgData name="Fabio Taurino" userId="0b1c2d30-18d6-429f-ad26-febf85c31028" providerId="ADAL" clId="{9957B957-2D91-47FB-904B-60959723F9AC}" dt="2025-06-16T15:52:53.961" v="305" actId="164"/>
          <ac:picMkLst>
            <pc:docMk/>
            <pc:sldMk cId="0" sldId="257"/>
            <ac:picMk id="25" creationId="{CD14BC97-CFE1-1473-92D3-D75A5EDB63E7}"/>
          </ac:picMkLst>
        </pc:picChg>
      </pc:sldChg>
      <pc:sldChg chg="addSp modSp">
        <pc:chgData name="Fabio Taurino" userId="0b1c2d30-18d6-429f-ad26-febf85c31028" providerId="ADAL" clId="{9957B957-2D91-47FB-904B-60959723F9AC}" dt="2025-06-16T15:00:37.348" v="52"/>
        <pc:sldMkLst>
          <pc:docMk/>
          <pc:sldMk cId="0" sldId="258"/>
        </pc:sldMkLst>
        <pc:picChg chg="add mod">
          <ac:chgData name="Fabio Taurino" userId="0b1c2d30-18d6-429f-ad26-febf85c31028" providerId="ADAL" clId="{9957B957-2D91-47FB-904B-60959723F9AC}" dt="2025-06-16T15:00:37.348" v="52"/>
          <ac:picMkLst>
            <pc:docMk/>
            <pc:sldMk cId="0" sldId="258"/>
            <ac:picMk id="9" creationId="{BA4DEC0D-1E3B-B171-C9D0-F769275C5E9D}"/>
          </ac:picMkLst>
        </pc:picChg>
      </pc:sldChg>
      <pc:sldChg chg="addSp modSp del mod">
        <pc:chgData name="Fabio Taurino" userId="0b1c2d30-18d6-429f-ad26-febf85c31028" providerId="ADAL" clId="{9957B957-2D91-47FB-904B-60959723F9AC}" dt="2025-06-16T15:43:10.704" v="159" actId="47"/>
        <pc:sldMkLst>
          <pc:docMk/>
          <pc:sldMk cId="0" sldId="259"/>
        </pc:sldMkLst>
        <pc:picChg chg="mod ord">
          <ac:chgData name="Fabio Taurino" userId="0b1c2d30-18d6-429f-ad26-febf85c31028" providerId="ADAL" clId="{9957B957-2D91-47FB-904B-60959723F9AC}" dt="2025-06-16T15:07:22.328" v="104" actId="1076"/>
          <ac:picMkLst>
            <pc:docMk/>
            <pc:sldMk cId="0" sldId="259"/>
            <ac:picMk id="2" creationId="{00000000-0000-0000-0000-000000000000}"/>
          </ac:picMkLst>
        </pc:picChg>
        <pc:picChg chg="add mod">
          <ac:chgData name="Fabio Taurino" userId="0b1c2d30-18d6-429f-ad26-febf85c31028" providerId="ADAL" clId="{9957B957-2D91-47FB-904B-60959723F9AC}" dt="2025-06-16T15:00:41.090" v="54"/>
          <ac:picMkLst>
            <pc:docMk/>
            <pc:sldMk cId="0" sldId="259"/>
            <ac:picMk id="13" creationId="{6B753B4C-21E7-E3B2-F88A-B9F22882F1B7}"/>
          </ac:picMkLst>
        </pc:picChg>
      </pc:sldChg>
      <pc:sldChg chg="addSp modSp">
        <pc:chgData name="Fabio Taurino" userId="0b1c2d30-18d6-429f-ad26-febf85c31028" providerId="ADAL" clId="{9957B957-2D91-47FB-904B-60959723F9AC}" dt="2025-06-16T15:00:44.355" v="55"/>
        <pc:sldMkLst>
          <pc:docMk/>
          <pc:sldMk cId="0" sldId="260"/>
        </pc:sldMkLst>
        <pc:picChg chg="add mod">
          <ac:chgData name="Fabio Taurino" userId="0b1c2d30-18d6-429f-ad26-febf85c31028" providerId="ADAL" clId="{9957B957-2D91-47FB-904B-60959723F9AC}" dt="2025-06-16T15:00:44.355" v="55"/>
          <ac:picMkLst>
            <pc:docMk/>
            <pc:sldMk cId="0" sldId="260"/>
            <ac:picMk id="16" creationId="{6F398463-598D-124F-110E-F5CD0649B83E}"/>
          </ac:picMkLst>
        </pc:picChg>
      </pc:sldChg>
      <pc:sldChg chg="addSp modSp mod">
        <pc:chgData name="Fabio Taurino" userId="0b1c2d30-18d6-429f-ad26-febf85c31028" providerId="ADAL" clId="{9957B957-2D91-47FB-904B-60959723F9AC}" dt="2025-06-16T15:17:05.556" v="143" actId="1076"/>
        <pc:sldMkLst>
          <pc:docMk/>
          <pc:sldMk cId="0" sldId="261"/>
        </pc:sldMkLst>
        <pc:spChg chg="mod">
          <ac:chgData name="Fabio Taurino" userId="0b1c2d30-18d6-429f-ad26-febf85c31028" providerId="ADAL" clId="{9957B957-2D91-47FB-904B-60959723F9AC}" dt="2025-06-16T15:17:05.556" v="143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3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4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7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8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15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16:43.650" v="140" actId="207"/>
          <ac:spMkLst>
            <pc:docMk/>
            <pc:sldMk cId="0" sldId="261"/>
            <ac:spMk id="16" creationId="{00000000-0000-0000-0000-000000000000}"/>
          </ac:spMkLst>
        </pc:spChg>
        <pc:spChg chg="add mod ord">
          <ac:chgData name="Fabio Taurino" userId="0b1c2d30-18d6-429f-ad26-febf85c31028" providerId="ADAL" clId="{9957B957-2D91-47FB-904B-60959723F9AC}" dt="2025-06-16T15:16:57.519" v="142" actId="1035"/>
          <ac:spMkLst>
            <pc:docMk/>
            <pc:sldMk cId="0" sldId="261"/>
            <ac:spMk id="21" creationId="{70140956-D1B4-3F8B-A0F9-3B6B22C712EB}"/>
          </ac:spMkLst>
        </pc:spChg>
        <pc:grpChg chg="add mod ord">
          <ac:chgData name="Fabio Taurino" userId="0b1c2d30-18d6-429f-ad26-febf85c31028" providerId="ADAL" clId="{9957B957-2D91-47FB-904B-60959723F9AC}" dt="2025-06-16T15:16:00.447" v="135" actId="14100"/>
          <ac:grpSpMkLst>
            <pc:docMk/>
            <pc:sldMk cId="0" sldId="261"/>
            <ac:grpSpMk id="20" creationId="{CD83F1A8-4751-25AF-3B8C-3120C5B57020}"/>
          </ac:grpSpMkLst>
        </pc:grpChg>
        <pc:picChg chg="mod">
          <ac:chgData name="Fabio Taurino" userId="0b1c2d30-18d6-429f-ad26-febf85c31028" providerId="ADAL" clId="{9957B957-2D91-47FB-904B-60959723F9AC}" dt="2025-06-16T15:14:49.600" v="128" actId="207"/>
          <ac:picMkLst>
            <pc:docMk/>
            <pc:sldMk cId="0" sldId="261"/>
            <ac:picMk id="5" creationId="{00000000-0000-0000-0000-000000000000}"/>
          </ac:picMkLst>
        </pc:picChg>
        <pc:picChg chg="mod">
          <ac:chgData name="Fabio Taurino" userId="0b1c2d30-18d6-429f-ad26-febf85c31028" providerId="ADAL" clId="{9957B957-2D91-47FB-904B-60959723F9AC}" dt="2025-06-16T15:14:49.600" v="128" actId="207"/>
          <ac:picMkLst>
            <pc:docMk/>
            <pc:sldMk cId="0" sldId="261"/>
            <ac:picMk id="9" creationId="{00000000-0000-0000-0000-000000000000}"/>
          </ac:picMkLst>
        </pc:picChg>
        <pc:picChg chg="mod">
          <ac:chgData name="Fabio Taurino" userId="0b1c2d30-18d6-429f-ad26-febf85c31028" providerId="ADAL" clId="{9957B957-2D91-47FB-904B-60959723F9AC}" dt="2025-06-16T15:14:49.600" v="128" actId="207"/>
          <ac:picMkLst>
            <pc:docMk/>
            <pc:sldMk cId="0" sldId="261"/>
            <ac:picMk id="13" creationId="{00000000-0000-0000-0000-000000000000}"/>
          </ac:picMkLst>
        </pc:picChg>
        <pc:picChg chg="mod ord">
          <ac:chgData name="Fabio Taurino" userId="0b1c2d30-18d6-429f-ad26-febf85c31028" providerId="ADAL" clId="{9957B957-2D91-47FB-904B-60959723F9AC}" dt="2025-06-16T15:15:05.580" v="131" actId="167"/>
          <ac:picMkLst>
            <pc:docMk/>
            <pc:sldMk cId="0" sldId="261"/>
            <ac:picMk id="17" creationId="{00000000-0000-0000-0000-000000000000}"/>
          </ac:picMkLst>
        </pc:picChg>
        <pc:picChg chg="add mod">
          <ac:chgData name="Fabio Taurino" userId="0b1c2d30-18d6-429f-ad26-febf85c31028" providerId="ADAL" clId="{9957B957-2D91-47FB-904B-60959723F9AC}" dt="2025-06-16T15:09:43.600" v="117" actId="1076"/>
          <ac:picMkLst>
            <pc:docMk/>
            <pc:sldMk cId="0" sldId="261"/>
            <ac:picMk id="19" creationId="{6BC1F26D-4F87-9E70-BD03-C420197FB4B5}"/>
          </ac:picMkLst>
        </pc:picChg>
      </pc:sldChg>
      <pc:sldChg chg="addSp modSp">
        <pc:chgData name="Fabio Taurino" userId="0b1c2d30-18d6-429f-ad26-febf85c31028" providerId="ADAL" clId="{9957B957-2D91-47FB-904B-60959723F9AC}" dt="2025-06-16T15:00:57.131" v="57"/>
        <pc:sldMkLst>
          <pc:docMk/>
          <pc:sldMk cId="0" sldId="262"/>
        </pc:sldMkLst>
        <pc:picChg chg="add mod">
          <ac:chgData name="Fabio Taurino" userId="0b1c2d30-18d6-429f-ad26-febf85c31028" providerId="ADAL" clId="{9957B957-2D91-47FB-904B-60959723F9AC}" dt="2025-06-16T15:00:57.131" v="57"/>
          <ac:picMkLst>
            <pc:docMk/>
            <pc:sldMk cId="0" sldId="262"/>
            <ac:picMk id="13" creationId="{E2358D92-99B9-4F49-DB61-1BC3DC970B5E}"/>
          </ac:picMkLst>
        </pc:picChg>
      </pc:sldChg>
      <pc:sldChg chg="modSp mod">
        <pc:chgData name="Fabio Taurino" userId="0b1c2d30-18d6-429f-ad26-febf85c31028" providerId="ADAL" clId="{9957B957-2D91-47FB-904B-60959723F9AC}" dt="2025-06-16T15:44:49.783" v="187" actId="20577"/>
        <pc:sldMkLst>
          <pc:docMk/>
          <pc:sldMk cId="0" sldId="263"/>
        </pc:sldMkLst>
        <pc:spChg chg="mod">
          <ac:chgData name="Fabio Taurino" userId="0b1c2d30-18d6-429f-ad26-febf85c31028" providerId="ADAL" clId="{9957B957-2D91-47FB-904B-60959723F9AC}" dt="2025-06-16T15:44:38.313" v="173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Fabio Taurino" userId="0b1c2d30-18d6-429f-ad26-febf85c31028" providerId="ADAL" clId="{9957B957-2D91-47FB-904B-60959723F9AC}" dt="2025-06-16T15:44:49.783" v="187" actId="20577"/>
          <ac:spMkLst>
            <pc:docMk/>
            <pc:sldMk cId="0" sldId="26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0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2476975"/>
            <a:ext cx="8480941" cy="2732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Business Intelligence Operativa per la Logistica</a:t>
            </a:r>
            <a:endParaRPr lang="en-US" sz="5400" dirty="0"/>
          </a:p>
        </p:txBody>
      </p:sp>
      <p:sp>
        <p:nvSpPr>
          <p:cNvPr id="4" name="Text 1"/>
          <p:cNvSpPr/>
          <p:nvPr/>
        </p:nvSpPr>
        <p:spPr>
          <a:xfrm>
            <a:off x="758309" y="4514730"/>
            <a:ext cx="4258191" cy="225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piattaforma KPI che trasforma i dati logistici in decisioni strategiche. Finalmente visibilità completa su costi, performance e SLA del magazzino.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5814774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38383C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BB4B378-52FB-90EF-8420-7037B025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657" y="2476975"/>
            <a:ext cx="5707043" cy="273224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BEC49E7-CD40-DE68-7032-1784055F0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700" y="7679121"/>
            <a:ext cx="2184400" cy="43617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A514142-25C8-EF86-4F03-1AB23E464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571" y="4188916"/>
            <a:ext cx="8017329" cy="369745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50800" dir="2700000" algn="tl" rotWithShape="0">
              <a:schemeClr val="bg1">
                <a:lumMod val="95000"/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>
            <a:extLst>
              <a:ext uri="{FF2B5EF4-FFF2-40B4-BE49-F238E27FC236}">
                <a16:creationId xmlns:a16="http://schemas.microsoft.com/office/drawing/2014/main" id="{468B36A9-1BCB-A67E-98B7-069E776CE09B}"/>
              </a:ext>
            </a:extLst>
          </p:cNvPr>
          <p:cNvGrpSpPr/>
          <p:nvPr/>
        </p:nvGrpSpPr>
        <p:grpSpPr>
          <a:xfrm>
            <a:off x="178356" y="114300"/>
            <a:ext cx="14452044" cy="8100328"/>
            <a:chOff x="9065954" y="-7144537"/>
            <a:chExt cx="11281410" cy="6358063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CD14BC97-CFE1-1473-92D3-D75A5EDB6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l="14435"/>
            <a:stretch>
              <a:fillRect/>
            </a:stretch>
          </p:blipFill>
          <p:spPr>
            <a:xfrm>
              <a:off x="9065954" y="-6953601"/>
              <a:ext cx="11128891" cy="6102179"/>
            </a:xfrm>
            <a:prstGeom prst="rect">
              <a:avLst/>
            </a:prstGeom>
          </p:spPr>
        </p:pic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6163C14B-77C5-53BC-FB13-76B32E54DD08}"/>
                </a:ext>
              </a:extLst>
            </p:cNvPr>
            <p:cNvSpPr/>
            <p:nvPr/>
          </p:nvSpPr>
          <p:spPr>
            <a:xfrm>
              <a:off x="9065954" y="-7144537"/>
              <a:ext cx="11281410" cy="6358063"/>
            </a:xfrm>
            <a:prstGeom prst="rect">
              <a:avLst/>
            </a:prstGeom>
            <a:solidFill>
              <a:schemeClr val="dk1">
                <a:alpha val="76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Text 0"/>
          <p:cNvSpPr/>
          <p:nvPr/>
        </p:nvSpPr>
        <p:spPr>
          <a:xfrm>
            <a:off x="758309" y="631388"/>
            <a:ext cx="7627382" cy="142541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Il Problema dei Magazzini "alla Cieca"</a:t>
            </a:r>
            <a:endParaRPr lang="en-US" sz="4450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EA707F72-9632-3066-3F72-C825215488D5}"/>
              </a:ext>
            </a:extLst>
          </p:cNvPr>
          <p:cNvGrpSpPr/>
          <p:nvPr/>
        </p:nvGrpSpPr>
        <p:grpSpPr>
          <a:xfrm>
            <a:off x="3501509" y="2453401"/>
            <a:ext cx="7627382" cy="907256"/>
            <a:chOff x="758309" y="2525554"/>
            <a:chExt cx="7627382" cy="907256"/>
          </a:xfrm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grpSpPr>
        <p:sp>
          <p:nvSpPr>
            <p:cNvPr id="4" name="Shape 1"/>
            <p:cNvSpPr/>
            <p:nvPr/>
          </p:nvSpPr>
          <p:spPr>
            <a:xfrm>
              <a:off x="758309" y="2525554"/>
              <a:ext cx="487442" cy="487442"/>
            </a:xfrm>
            <a:prstGeom prst="roundRect">
              <a:avLst>
                <a:gd name="adj" fmla="val 40004"/>
              </a:avLst>
            </a:prstGeom>
            <a:solidFill>
              <a:srgbClr val="282C32"/>
            </a:solidFill>
            <a:ln/>
            <a:effectLst>
              <a:outerShdw blurRad="53340" dist="26670" dir="13500000" algn="bl" rotWithShape="0">
                <a:srgbClr val="FFFFFF">
                  <a:alpha val="10000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  <p:pic>
          <p:nvPicPr>
            <p:cNvPr id="5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997" y="2555498"/>
              <a:ext cx="342067" cy="427553"/>
            </a:xfrm>
            <a:prstGeom prst="rect">
              <a:avLst/>
            </a:prstGeom>
            <a:effectLst>
              <a:outerShdw blurRad="50800" dir="5400000" algn="ctr" rotWithShape="0">
                <a:schemeClr val="bg1"/>
              </a:outerShdw>
            </a:effectLst>
          </p:spPr>
        </p:pic>
        <p:sp>
          <p:nvSpPr>
            <p:cNvPr id="6" name="Text 2"/>
            <p:cNvSpPr/>
            <p:nvPr/>
          </p:nvSpPr>
          <p:spPr>
            <a:xfrm>
              <a:off x="1462326" y="2599968"/>
              <a:ext cx="2850713" cy="3562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2200" b="1" dirty="0">
                  <a:solidFill>
                    <a:srgbClr val="EEEFF5"/>
                  </a:solidFill>
                  <a:latin typeface="Barlow Bold" pitchFamily="34" charset="0"/>
                  <a:ea typeface="Barlow Bold" pitchFamily="34" charset="-122"/>
                  <a:cs typeface="Barlow Bold" pitchFamily="34" charset="-120"/>
                </a:rPr>
                <a:t>Mancanza di Visibilità</a:t>
              </a:r>
              <a:endParaRPr lang="en-US" sz="2200" dirty="0"/>
            </a:p>
          </p:txBody>
        </p:sp>
        <p:sp>
          <p:nvSpPr>
            <p:cNvPr id="7" name="Text 3"/>
            <p:cNvSpPr/>
            <p:nvPr/>
          </p:nvSpPr>
          <p:spPr>
            <a:xfrm>
              <a:off x="1462326" y="3086100"/>
              <a:ext cx="6923365" cy="3467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700" dirty="0">
                  <a:solidFill>
                    <a:srgbClr val="EEEFF5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Impossibile monitorare costi e performance in tempo reale.</a:t>
              </a:r>
              <a:endParaRPr lang="en-US" sz="1700" dirty="0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4E12A2F-327F-8B2F-B16D-D74A6A8CA2EF}"/>
              </a:ext>
            </a:extLst>
          </p:cNvPr>
          <p:cNvGrpSpPr/>
          <p:nvPr/>
        </p:nvGrpSpPr>
        <p:grpSpPr>
          <a:xfrm>
            <a:off x="4572000" y="3961687"/>
            <a:ext cx="7627382" cy="907257"/>
            <a:chOff x="758309" y="3866078"/>
            <a:chExt cx="7627382" cy="907257"/>
          </a:xfrm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grpSpPr>
        <p:sp>
          <p:nvSpPr>
            <p:cNvPr id="8" name="Shape 4"/>
            <p:cNvSpPr/>
            <p:nvPr/>
          </p:nvSpPr>
          <p:spPr>
            <a:xfrm>
              <a:off x="758309" y="3866078"/>
              <a:ext cx="487442" cy="487442"/>
            </a:xfrm>
            <a:prstGeom prst="roundRect">
              <a:avLst>
                <a:gd name="adj" fmla="val 40004"/>
              </a:avLst>
            </a:prstGeom>
            <a:solidFill>
              <a:srgbClr val="282C32"/>
            </a:solidFill>
            <a:ln/>
            <a:effectLst>
              <a:outerShdw blurRad="53340" dist="26670" dir="13500000" algn="bl" rotWithShape="0">
                <a:srgbClr val="FFFFFF">
                  <a:alpha val="10000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  <p:pic>
          <p:nvPicPr>
            <p:cNvPr id="9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997" y="3896023"/>
              <a:ext cx="342067" cy="427553"/>
            </a:xfrm>
            <a:prstGeom prst="rect">
              <a:avLst/>
            </a:prstGeom>
          </p:spPr>
        </p:pic>
        <p:sp>
          <p:nvSpPr>
            <p:cNvPr id="10" name="Text 5"/>
            <p:cNvSpPr/>
            <p:nvPr/>
          </p:nvSpPr>
          <p:spPr>
            <a:xfrm>
              <a:off x="1462326" y="3940492"/>
              <a:ext cx="2850713" cy="3562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2200" b="1" dirty="0">
                  <a:solidFill>
                    <a:srgbClr val="EEEFF5"/>
                  </a:solidFill>
                  <a:latin typeface="Barlow Bold" pitchFamily="34" charset="0"/>
                  <a:ea typeface="Barlow Bold" pitchFamily="34" charset="-122"/>
                  <a:cs typeface="Barlow Bold" pitchFamily="34" charset="-120"/>
                </a:rPr>
                <a:t>Sprechi Non Rilevati</a:t>
              </a:r>
              <a:endParaRPr lang="en-US" sz="2200" dirty="0"/>
            </a:p>
          </p:txBody>
        </p:sp>
        <p:sp>
          <p:nvSpPr>
            <p:cNvPr id="11" name="Text 6"/>
            <p:cNvSpPr/>
            <p:nvPr/>
          </p:nvSpPr>
          <p:spPr>
            <a:xfrm>
              <a:off x="1462326" y="4426625"/>
              <a:ext cx="6923365" cy="3467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700" dirty="0">
                  <a:solidFill>
                    <a:srgbClr val="EEEFF5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Inefficienze che generano costi nascosti continui.</a:t>
              </a:r>
              <a:endParaRPr lang="en-US" sz="1700" dirty="0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5EEE463A-6F21-75BE-053B-8FBDF4E012CA}"/>
              </a:ext>
            </a:extLst>
          </p:cNvPr>
          <p:cNvGrpSpPr/>
          <p:nvPr/>
        </p:nvGrpSpPr>
        <p:grpSpPr>
          <a:xfrm>
            <a:off x="5630882" y="5450807"/>
            <a:ext cx="7627382" cy="907256"/>
            <a:chOff x="758309" y="5206603"/>
            <a:chExt cx="7627382" cy="907256"/>
          </a:xfrm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grpSpPr>
        <p:sp>
          <p:nvSpPr>
            <p:cNvPr id="12" name="Shape 7"/>
            <p:cNvSpPr/>
            <p:nvPr/>
          </p:nvSpPr>
          <p:spPr>
            <a:xfrm>
              <a:off x="758309" y="5206603"/>
              <a:ext cx="487442" cy="487442"/>
            </a:xfrm>
            <a:prstGeom prst="roundRect">
              <a:avLst>
                <a:gd name="adj" fmla="val 40004"/>
              </a:avLst>
            </a:prstGeom>
            <a:solidFill>
              <a:srgbClr val="282C32"/>
            </a:solidFill>
            <a:ln/>
            <a:effectLst>
              <a:outerShdw blurRad="53340" dist="26670" dir="13500000" algn="bl" rotWithShape="0">
                <a:srgbClr val="FFFFFF">
                  <a:alpha val="10000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  <p:pic>
          <p:nvPicPr>
            <p:cNvPr id="13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997" y="5236547"/>
              <a:ext cx="342067" cy="427553"/>
            </a:xfrm>
            <a:prstGeom prst="rect">
              <a:avLst/>
            </a:prstGeom>
          </p:spPr>
        </p:pic>
        <p:sp>
          <p:nvSpPr>
            <p:cNvPr id="14" name="Text 8"/>
            <p:cNvSpPr/>
            <p:nvPr/>
          </p:nvSpPr>
          <p:spPr>
            <a:xfrm>
              <a:off x="1462326" y="5281017"/>
              <a:ext cx="3395663" cy="3562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2200" b="1" dirty="0">
                  <a:solidFill>
                    <a:srgbClr val="EEEFF5"/>
                  </a:solidFill>
                  <a:latin typeface="Barlow Bold" pitchFamily="34" charset="0"/>
                  <a:ea typeface="Barlow Bold" pitchFamily="34" charset="-122"/>
                  <a:cs typeface="Barlow Bold" pitchFamily="34" charset="-120"/>
                </a:rPr>
                <a:t>Nessun Controllo sugli SLA</a:t>
              </a:r>
              <a:endParaRPr lang="en-US" sz="2200" dirty="0"/>
            </a:p>
          </p:txBody>
        </p:sp>
        <p:sp>
          <p:nvSpPr>
            <p:cNvPr id="15" name="Text 9"/>
            <p:cNvSpPr/>
            <p:nvPr/>
          </p:nvSpPr>
          <p:spPr>
            <a:xfrm>
              <a:off x="1462326" y="5767149"/>
              <a:ext cx="6923365" cy="3467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700" dirty="0">
                  <a:solidFill>
                    <a:srgbClr val="EEEFF5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Difficoltà nel rispettare gli accordi con i clienti.</a:t>
              </a:r>
              <a:endParaRPr lang="en-US" sz="1700" dirty="0"/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497E0D94-B875-A34F-D9FF-EBD6C8706A70}"/>
              </a:ext>
            </a:extLst>
          </p:cNvPr>
          <p:cNvGrpSpPr/>
          <p:nvPr/>
        </p:nvGrpSpPr>
        <p:grpSpPr>
          <a:xfrm>
            <a:off x="7315200" y="6869412"/>
            <a:ext cx="7627382" cy="907256"/>
            <a:chOff x="758309" y="6547128"/>
            <a:chExt cx="7627382" cy="90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Shape 10"/>
            <p:cNvSpPr/>
            <p:nvPr/>
          </p:nvSpPr>
          <p:spPr>
            <a:xfrm>
              <a:off x="758309" y="6547128"/>
              <a:ext cx="487442" cy="487442"/>
            </a:xfrm>
            <a:prstGeom prst="roundRect">
              <a:avLst>
                <a:gd name="adj" fmla="val 40004"/>
              </a:avLst>
            </a:prstGeom>
            <a:solidFill>
              <a:srgbClr val="282C32"/>
            </a:solidFill>
            <a:ln/>
            <a:effectLst>
              <a:outerShdw blurRad="53340" dist="26670" dir="13500000" algn="bl" rotWithShape="0">
                <a:srgbClr val="FFFFFF">
                  <a:alpha val="10000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  <p:pic>
          <p:nvPicPr>
            <p:cNvPr id="17" name="Image 4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997" y="6577072"/>
              <a:ext cx="342067" cy="427553"/>
            </a:xfrm>
            <a:prstGeom prst="rect">
              <a:avLst/>
            </a:prstGeom>
          </p:spPr>
        </p:pic>
        <p:sp>
          <p:nvSpPr>
            <p:cNvPr id="18" name="Text 11"/>
            <p:cNvSpPr/>
            <p:nvPr/>
          </p:nvSpPr>
          <p:spPr>
            <a:xfrm>
              <a:off x="1462326" y="6621542"/>
              <a:ext cx="3874770" cy="3562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2200" b="1" dirty="0">
                  <a:solidFill>
                    <a:srgbClr val="EEEFF5"/>
                  </a:solidFill>
                  <a:latin typeface="Barlow Bold" pitchFamily="34" charset="0"/>
                  <a:ea typeface="Barlow Bold" pitchFamily="34" charset="-122"/>
                  <a:cs typeface="Barlow Bold" pitchFamily="34" charset="-120"/>
                </a:rPr>
                <a:t>Decisioni Basate su Sensazioni</a:t>
              </a:r>
              <a:endParaRPr lang="en-US" sz="2200" dirty="0"/>
            </a:p>
          </p:txBody>
        </p:sp>
        <p:sp>
          <p:nvSpPr>
            <p:cNvPr id="19" name="Text 12"/>
            <p:cNvSpPr/>
            <p:nvPr/>
          </p:nvSpPr>
          <p:spPr>
            <a:xfrm>
              <a:off x="1462326" y="7107674"/>
              <a:ext cx="6923365" cy="3467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700" dirty="0">
                  <a:solidFill>
                    <a:srgbClr val="EEEFF5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Mancanza di dati oggettivi per scelte strategiche.</a:t>
              </a:r>
              <a:endParaRPr lang="en-US" sz="1700" dirty="0"/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8DC8D3CE-5B8D-C108-B22E-3E4A5B8BE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1700" y="7679121"/>
            <a:ext cx="2184400" cy="436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10420"/>
            <a:ext cx="1227427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La Nostra Soluzione: Dashboard Personalizzabile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66462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Oltre 40 KPI Logistici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237434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Monitoraggio completo delle operazioni di magazzino. Visualizzazione intuitiva per ogni ruolo aziendale.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66462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Dati in Tempo Reale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237434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Costi, ore lavorate e produttività sempre aggiornati. Analisi dettagliata per area e turno di lavoro.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66462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Accesso Multiruolo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237434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Viste personalizzate per operativi, dirigenti e HR. Informazioni rilevanti per ogni livello decisionale.</a:t>
            </a:r>
            <a:endParaRPr lang="en-US" sz="17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4DEC0D-1E3B-B171-C9D0-F769275C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700" y="7679121"/>
            <a:ext cx="2184400" cy="4361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90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498" y="3245168"/>
            <a:ext cx="5597962" cy="699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Benefici Tangibili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44498" y="4263866"/>
            <a:ext cx="6464379" cy="158341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957143" y="4476512"/>
            <a:ext cx="2798921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Governo dei Costi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57143" y="4953833"/>
            <a:ext cx="6039088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Riduzione delle spese operative fino al 15%. Identificazione immediata delle aree di inefficienza.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1523" y="4263866"/>
            <a:ext cx="6464379" cy="158341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8" name="Text 5"/>
          <p:cNvSpPr/>
          <p:nvPr/>
        </p:nvSpPr>
        <p:spPr>
          <a:xfrm>
            <a:off x="7634168" y="4476512"/>
            <a:ext cx="2798921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Decisioni Data-Driven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34168" y="4953833"/>
            <a:ext cx="6039088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Pianificazione basata su dati oggettivi. Allocazione ottimale delle risorse.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4498" y="6059924"/>
            <a:ext cx="6464379" cy="158341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1" name="Text 8"/>
          <p:cNvSpPr/>
          <p:nvPr/>
        </p:nvSpPr>
        <p:spPr>
          <a:xfrm>
            <a:off x="957143" y="6272570"/>
            <a:ext cx="2798921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Trasparenza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57143" y="6749891"/>
            <a:ext cx="6039088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Reportistica automatica per clienti e fornitori. Fiducia aumentata nei rapporti commerciali.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1523" y="6059924"/>
            <a:ext cx="6464379" cy="158341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4" name="Text 11"/>
          <p:cNvSpPr/>
          <p:nvPr/>
        </p:nvSpPr>
        <p:spPr>
          <a:xfrm>
            <a:off x="7634168" y="6272570"/>
            <a:ext cx="2798921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Riduzione Errori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634168" y="6749891"/>
            <a:ext cx="6039088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Interventi preventivi su processi critici. Miglioramento continuo misurabile.</a:t>
            </a:r>
            <a:endParaRPr lang="en-US" sz="165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F398463-598D-124F-110E-F5CD0649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700" y="7679121"/>
            <a:ext cx="2184400" cy="436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70140956-D1B4-3F8B-A0F9-3B6B22C712EB}"/>
              </a:ext>
            </a:extLst>
          </p:cNvPr>
          <p:cNvSpPr/>
          <p:nvPr/>
        </p:nvSpPr>
        <p:spPr>
          <a:xfrm>
            <a:off x="0" y="2233869"/>
            <a:ext cx="14630400" cy="45897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D83F1A8-4751-25AF-3B8C-3120C5B57020}"/>
              </a:ext>
            </a:extLst>
          </p:cNvPr>
          <p:cNvGrpSpPr/>
          <p:nvPr/>
        </p:nvGrpSpPr>
        <p:grpSpPr>
          <a:xfrm>
            <a:off x="5020330" y="2252919"/>
            <a:ext cx="4589740" cy="4589740"/>
            <a:chOff x="16053398" y="-2185731"/>
            <a:chExt cx="4589740" cy="4589740"/>
          </a:xfrm>
          <a:noFill/>
        </p:grpSpPr>
        <p:pic>
          <p:nvPicPr>
            <p:cNvPr id="17" name="Image 6" descr="preencoded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998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6053398" y="-2185731"/>
              <a:ext cx="4589740" cy="45897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5" name="Image 0" descr="preencoded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9998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6053398" y="-2185731"/>
              <a:ext cx="4589740" cy="4589740"/>
            </a:xfrm>
            <a:prstGeom prst="rect">
              <a:avLst/>
            </a:prstGeom>
            <a:grpFill/>
          </p:spPr>
        </p:pic>
        <p:pic>
          <p:nvPicPr>
            <p:cNvPr id="9" name="Image 2" descr="preencoded.png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9998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6053398" y="-2185731"/>
              <a:ext cx="4589740" cy="4589740"/>
            </a:xfrm>
            <a:prstGeom prst="rect">
              <a:avLst/>
            </a:prstGeom>
            <a:grpFill/>
          </p:spPr>
        </p:pic>
        <p:pic>
          <p:nvPicPr>
            <p:cNvPr id="13" name="Image 4" descr="preencoded.png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9998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6053398" y="-2185731"/>
              <a:ext cx="4589740" cy="4589740"/>
            </a:xfrm>
            <a:prstGeom prst="rect">
              <a:avLst/>
            </a:prstGeom>
            <a:grpFill/>
          </p:spPr>
        </p:pic>
      </p:grpSp>
      <p:sp>
        <p:nvSpPr>
          <p:cNvPr id="2" name="Text 0"/>
          <p:cNvSpPr/>
          <p:nvPr/>
        </p:nvSpPr>
        <p:spPr>
          <a:xfrm>
            <a:off x="415409" y="1224261"/>
            <a:ext cx="645497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Tecnologia e Integrazione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44635" y="26959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Accesso Web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182064"/>
            <a:ext cx="393704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Disponibile ovunque tramite browser. Nessuna installazione richiesta.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290" y="3170813"/>
            <a:ext cx="324088" cy="4051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931" y="269116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Sistemi Compatibili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9934931" y="3177301"/>
            <a:ext cx="39371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Integrazione con WMS, ERP e sistemi di payroll esistenti.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308" y="3561457"/>
            <a:ext cx="324088" cy="4051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931" y="514850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IoT Ready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9934931" y="5634632"/>
            <a:ext cx="39371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Connessione diretta con sensori e dispositivi di campo.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6664" y="5799475"/>
            <a:ext cx="324088" cy="40517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44635" y="515326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API REST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 8"/>
          <p:cNvSpPr/>
          <p:nvPr/>
        </p:nvSpPr>
        <p:spPr>
          <a:xfrm>
            <a:off x="758309" y="5639395"/>
            <a:ext cx="393704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Interfaccia per scambio dati automatico. Facile integrazione con sistemi terzi.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646" y="5408831"/>
            <a:ext cx="324088" cy="40517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BC1F26D-4F87-9E70-BD03-C420197FB4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46000" y="7655784"/>
            <a:ext cx="2184400" cy="4361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281118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Casi di Successo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3426976"/>
            <a:ext cx="2361962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27%</a:t>
            </a:r>
            <a:endParaRPr lang="en-US" sz="5600" dirty="0"/>
          </a:p>
        </p:txBody>
      </p:sp>
      <p:sp>
        <p:nvSpPr>
          <p:cNvPr id="5" name="Text 2"/>
          <p:cNvSpPr/>
          <p:nvPr/>
        </p:nvSpPr>
        <p:spPr>
          <a:xfrm>
            <a:off x="6244709" y="441257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Riduzione Costi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44709" y="4898708"/>
            <a:ext cx="23619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Azienda GDO nazionale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8877419" y="3426976"/>
            <a:ext cx="2361962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40%</a:t>
            </a:r>
            <a:endParaRPr lang="en-US" sz="5600" dirty="0"/>
          </a:p>
        </p:txBody>
      </p:sp>
      <p:sp>
        <p:nvSpPr>
          <p:cNvPr id="8" name="Text 5"/>
          <p:cNvSpPr/>
          <p:nvPr/>
        </p:nvSpPr>
        <p:spPr>
          <a:xfrm>
            <a:off x="8877419" y="4412575"/>
            <a:ext cx="2361962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Aumento Produttività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877419" y="5254943"/>
            <a:ext cx="23619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Operatore logistico internazionale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1510129" y="3426976"/>
            <a:ext cx="2361962" cy="714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92%</a:t>
            </a:r>
            <a:endParaRPr lang="en-US" sz="5600" dirty="0"/>
          </a:p>
        </p:txBody>
      </p:sp>
      <p:sp>
        <p:nvSpPr>
          <p:cNvPr id="11" name="Text 8"/>
          <p:cNvSpPr/>
          <p:nvPr/>
        </p:nvSpPr>
        <p:spPr>
          <a:xfrm>
            <a:off x="11510129" y="441257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Rispetto SLA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510129" y="4898708"/>
            <a:ext cx="23619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E-commerce settore moda</a:t>
            </a:r>
            <a:endParaRPr lang="en-US" sz="17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358D92-99B9-4F49-DB61-1BC3DC970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700" y="7679121"/>
            <a:ext cx="2184400" cy="436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01453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 err="1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Altri</a:t>
            </a: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50" b="1" dirty="0" err="1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Vantaggi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052161"/>
            <a:ext cx="216575" cy="1612702"/>
          </a:xfrm>
          <a:prstGeom prst="roundRect">
            <a:avLst>
              <a:gd name="adj" fmla="val 90036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1191458" y="22687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 err="1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Configurazione</a:t>
            </a: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Personalizzata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91458" y="2754868"/>
            <a:ext cx="71942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Scopri come la piattaforma si adatta alle tue esigenze specifiche. Vedi i tuoi dati in azione.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83231" y="3827264"/>
            <a:ext cx="216575" cy="1612702"/>
          </a:xfrm>
          <a:prstGeom prst="roundRect">
            <a:avLst>
              <a:gd name="adj" fmla="val 90036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8" name="Text 5"/>
          <p:cNvSpPr/>
          <p:nvPr/>
        </p:nvSpPr>
        <p:spPr>
          <a:xfrm>
            <a:off x="1516380" y="4043839"/>
            <a:ext cx="310979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Implementazione Rapida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16380" y="4529971"/>
            <a:ext cx="686931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Setup in meno di 2 settimane. Formazione inclusa per il tuo team.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08271" y="5602367"/>
            <a:ext cx="216575" cy="1612702"/>
          </a:xfrm>
          <a:prstGeom prst="roundRect">
            <a:avLst>
              <a:gd name="adj" fmla="val 90036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1" name="Text 8"/>
          <p:cNvSpPr/>
          <p:nvPr/>
        </p:nvSpPr>
        <p:spPr>
          <a:xfrm>
            <a:off x="1841421" y="581894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Risultati Misurabili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841421" y="6305074"/>
            <a:ext cx="654427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Primi benefici visibili entro 30 giorni. ROI completo in 6-12 mesi.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344</Words>
  <Application>Microsoft Office PowerPoint</Application>
  <PresentationFormat>Personalizzato</PresentationFormat>
  <Paragraphs>60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Barlow Bold</vt:lpstr>
      <vt:lpstr>Montserrat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Fabio Taurino</cp:lastModifiedBy>
  <cp:revision>1</cp:revision>
  <dcterms:created xsi:type="dcterms:W3CDTF">2025-06-16T14:45:12Z</dcterms:created>
  <dcterms:modified xsi:type="dcterms:W3CDTF">2025-06-16T15:57:16Z</dcterms:modified>
</cp:coreProperties>
</file>